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p:restoredTop sz="51287"/>
  </p:normalViewPr>
  <p:slideViewPr>
    <p:cSldViewPr snapToGrid="0" snapToObjects="1">
      <p:cViewPr>
        <p:scale>
          <a:sx n="77" d="100"/>
          <a:sy n="77" d="100"/>
        </p:scale>
        <p:origin x="1720" y="-3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25/05/2017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5/25/17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5/25/17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4993</TotalTime>
  <Words>4980</Words>
  <Application>Microsoft Macintosh PowerPoint</Application>
  <PresentationFormat>Widescreen</PresentationFormat>
  <Paragraphs>692</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241</cp:revision>
  <dcterms:created xsi:type="dcterms:W3CDTF">2017-03-12T09:30:45Z</dcterms:created>
  <dcterms:modified xsi:type="dcterms:W3CDTF">2017-05-25T08:16:22Z</dcterms:modified>
</cp:coreProperties>
</file>